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49D7C3A-2999-3F84-0764-B1B6D1589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C298D2B3-7E90-59BC-6D3E-B24A6202F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EDBAA48-E28C-95B3-FB79-D3C05F27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99C090EC-93DD-1728-BF63-2C71BC23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E087089-2B7C-91B0-1202-AE722174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19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C0061AF-5B8C-DF15-6E6C-877A751F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4FC9E6E6-20B8-1A62-6323-6E89C65BD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E004606-4B15-ECA9-FE63-969C651E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E8A5417-44CE-0499-1863-7DC0FC2D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863A6858-53EF-100F-F5ED-F09052DB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684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4892A069-32A8-E69D-C556-E7F36E1AE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07761318-BD5A-5BC3-6CAB-334484B3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538048C-0DCE-AE68-8E55-442E5EC1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0AC3A41-4891-77CF-CB76-07EB895A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AF7A40E-43DA-7CCE-9A6E-0616E122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606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9482A00-9276-4012-74EB-C279CFAA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D9C45E5-3457-04C1-07D1-BD08C63C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2B83902-793E-7E47-7F10-39766207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071AEDE-D18D-DCF5-4269-0B8C70D9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1807F41-3527-B1C4-447F-BA130272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968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669DCCE-B031-FD37-BEDE-3E04D02F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2CA6E265-8965-751F-C60C-C672EABC1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767FB8D-B423-9F52-C790-DD71997E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3039C53-E290-CF65-E2B4-FDEC85E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1C0958E-159D-A53A-CC4D-BEEDB88D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77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913EFB3-E293-CFED-C0C2-7A8BEE5C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C4AC057-F181-C4E3-B68F-DCABF2296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4126F7D5-8781-8EBB-3DB7-7276391C3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98EA002E-F28A-2D43-E193-5BE737E7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8C58ADE-BFB1-C36A-97A6-A3303F5F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3B2E4D5-047F-FF54-23C8-08E90AAD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76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9AA18B8-573C-C83B-DE0F-48DC0E8A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0369B295-E8E5-97D7-AB91-3D99C3DB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17B3F790-9C09-84A9-81F0-10DCDD156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E6005BC3-6103-2BDB-2AF1-6815C167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56DA60EF-5431-11B1-A040-506805CDC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51339FE7-D628-81B4-EAFF-DDCC6FE8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7C2DBE46-E5F6-789E-C975-197ACA1D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894A09B3-3271-7DC3-33DE-650CDE0B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60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C10F96F-1187-F3D0-AEB6-2157E657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AB994BB7-7F86-5037-2F8C-EECB3C7C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4B12A049-A2AD-681A-36D2-976B6CD3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F5B01CC3-913D-2D2F-BE75-74F2E090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870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58BBD1BA-B8C2-64A6-5BC8-74824BF8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0EEDEE2F-44AF-A0A8-46A6-EF8A785E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6214BC1E-2FBB-C797-1745-F8DAB5F1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98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6D7E99D-04BC-1245-D560-57537492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6D49B7F-FEC9-3EC4-3621-E32E1854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B087903D-6252-6023-5558-77FA00236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3CD1BF4D-C47D-C086-E907-63164021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D82C89D1-A0CF-7FC2-186F-CD8F7A4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4BC83505-6025-C1DE-57FA-255E92C3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018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B2ED725-B1CC-EA7D-E4D1-A16AA25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65D73BC5-0220-405A-6D7E-A04C320B3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4418F58B-5686-FF33-23F0-F6E8DA87B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A3C36EA7-0553-FD40-0EB0-562F7A0D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8399956-915F-6DDA-2AF3-DEED1435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60F7B2AC-54EB-2694-1F31-FB93522F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39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ED99A764-FC92-5D90-E666-6B6A916F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97C4D712-3692-7D39-A2C6-EE698E4E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7E832B2-80F1-4B88-175B-4A56D171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69997-85EC-4D9B-B91D-B5F369A9A79B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F39AED6-292B-3C95-FC84-15F9E5E0F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3B618A2-6A76-E3BB-4B89-0B6B20F02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AA7E4-F646-4007-B1E9-7A826E1407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0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e@binus.ac.id" TargetMode="External"/><Relationship Id="rId2" Type="http://schemas.openxmlformats.org/officeDocument/2006/relationships/hyperlink" Target="https://zenod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uhammad.asrol@binus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57989D7-642A-C776-BC04-330485306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Panduan upload data </a:t>
            </a:r>
            <a:r>
              <a:rPr lang="en-ID" dirty="0" err="1"/>
              <a:t>tesis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paper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5039B138-E4FC-292B-F169-DEE25A984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of Industrial Engineering</a:t>
            </a:r>
          </a:p>
          <a:p>
            <a:r>
              <a:rPr lang="en-US" dirty="0"/>
              <a:t>Binus University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69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40D5A5C-8665-C714-9A69-13D3173A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di Zenodo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01F1F5F-85E3-95B3-BDCD-DA8E4272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Buka </a:t>
            </a:r>
            <a:r>
              <a:rPr lang="en-US" dirty="0">
                <a:hlinkClick r:id="rId2"/>
              </a:rPr>
              <a:t>https://zenodo.org/</a:t>
            </a:r>
            <a:endParaRPr lang="en-US" dirty="0"/>
          </a:p>
          <a:p>
            <a:r>
              <a:rPr lang="en-US" dirty="0" err="1"/>
              <a:t>Kemudian</a:t>
            </a:r>
            <a:r>
              <a:rPr lang="en-US" dirty="0"/>
              <a:t> login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mie@binus.ac.id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password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tanya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</a:t>
            </a:r>
            <a:r>
              <a:rPr lang="en-US" dirty="0" err="1"/>
              <a:t>jurusan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9476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555C969-5794-816E-2C46-81CEE43A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login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plus dan </a:t>
            </a:r>
            <a:r>
              <a:rPr lang="en-US" dirty="0" err="1"/>
              <a:t>pilih</a:t>
            </a:r>
            <a:r>
              <a:rPr lang="en-US" dirty="0"/>
              <a:t> new upload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57C9CEB2-6B8F-C1A5-CBF0-DC9E9876C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993" y="1825625"/>
            <a:ext cx="7880014" cy="4351338"/>
          </a:xfrm>
        </p:spPr>
      </p:pic>
    </p:spTree>
    <p:extLst>
      <p:ext uri="{BB962C8B-B14F-4D97-AF65-F5344CB8AC3E}">
        <p14:creationId xmlns:p14="http://schemas.microsoft.com/office/powerpoint/2010/main" val="26220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D06C9DC-BF59-1BB4-420B-F941A81F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-Upload data Anda (</a:t>
            </a:r>
            <a:r>
              <a:rPr lang="en-US" dirty="0" err="1"/>
              <a:t>xls</a:t>
            </a:r>
            <a:r>
              <a:rPr lang="en-US" dirty="0"/>
              <a:t>, jpg, </a:t>
            </a:r>
            <a:r>
              <a:rPr lang="en-US" dirty="0" err="1"/>
              <a:t>png</a:t>
            </a:r>
            <a:r>
              <a:rPr lang="en-US" dirty="0"/>
              <a:t>, pdf, file coding, audio/video, model, dan lain-lain)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Pilih</a:t>
            </a:r>
            <a:r>
              <a:rPr lang="en-US" dirty="0"/>
              <a:t> No, I need one </a:t>
            </a:r>
            <a:r>
              <a:rPr lang="en-US" dirty="0" err="1"/>
              <a:t>untuk</a:t>
            </a:r>
            <a:r>
              <a:rPr lang="en-US" dirty="0"/>
              <a:t> DOI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Klik</a:t>
            </a:r>
            <a:r>
              <a:rPr lang="en-US" dirty="0"/>
              <a:t> Get a DOI now!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2D88AE07-0914-5317-6751-B0DADB6D2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409" y="2372847"/>
            <a:ext cx="7807182" cy="4351338"/>
          </a:xfrm>
        </p:spPr>
      </p:pic>
      <p:sp>
        <p:nvSpPr>
          <p:cNvPr id="3" name="Panah: Kanan 2">
            <a:extLst>
              <a:ext uri="{FF2B5EF4-FFF2-40B4-BE49-F238E27FC236}">
                <a16:creationId xmlns:a16="http://schemas.microsoft.com/office/drawing/2014/main" id="{EC677F34-E137-C63F-F8C3-BE8BC1C93198}"/>
              </a:ext>
            </a:extLst>
          </p:cNvPr>
          <p:cNvSpPr/>
          <p:nvPr/>
        </p:nvSpPr>
        <p:spPr>
          <a:xfrm>
            <a:off x="1257300" y="4572000"/>
            <a:ext cx="73342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anah: Kanan 3">
            <a:extLst>
              <a:ext uri="{FF2B5EF4-FFF2-40B4-BE49-F238E27FC236}">
                <a16:creationId xmlns:a16="http://schemas.microsoft.com/office/drawing/2014/main" id="{F89E8147-A6ED-55C2-0C73-0937C6346350}"/>
              </a:ext>
            </a:extLst>
          </p:cNvPr>
          <p:cNvSpPr/>
          <p:nvPr/>
        </p:nvSpPr>
        <p:spPr>
          <a:xfrm rot="10800000">
            <a:off x="6291262" y="6150788"/>
            <a:ext cx="73342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anah: Kanan 5">
            <a:extLst>
              <a:ext uri="{FF2B5EF4-FFF2-40B4-BE49-F238E27FC236}">
                <a16:creationId xmlns:a16="http://schemas.microsoft.com/office/drawing/2014/main" id="{B88FDB4E-903E-CD8E-3DB2-CB2261130A88}"/>
              </a:ext>
            </a:extLst>
          </p:cNvPr>
          <p:cNvSpPr/>
          <p:nvPr/>
        </p:nvSpPr>
        <p:spPr>
          <a:xfrm rot="10800000">
            <a:off x="4433887" y="6386553"/>
            <a:ext cx="73342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24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420BA1C-F57E-8B19-2525-DFD7DFA3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resource type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8A1C0151-6945-0587-4709-E4014FA3E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659" y="1825625"/>
            <a:ext cx="7386681" cy="4351338"/>
          </a:xfrm>
        </p:spPr>
      </p:pic>
    </p:spTree>
    <p:extLst>
      <p:ext uri="{BB962C8B-B14F-4D97-AF65-F5344CB8AC3E}">
        <p14:creationId xmlns:p14="http://schemas.microsoft.com/office/powerpoint/2010/main" val="19784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3A6FC33-2DCD-2E3B-4883-6EBEBCE8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5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-Beri </a:t>
            </a:r>
            <a:r>
              <a:rPr lang="en-US" dirty="0" err="1"/>
              <a:t>judul</a:t>
            </a:r>
            <a:r>
              <a:rPr lang="en-US" dirty="0"/>
              <a:t> Dataset &lt;&lt;</a:t>
            </a:r>
            <a:r>
              <a:rPr lang="en-US" dirty="0" err="1"/>
              <a:t>judul</a:t>
            </a:r>
            <a:r>
              <a:rPr lang="en-US" dirty="0"/>
              <a:t> thesis&gt;&gt;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Pilih</a:t>
            </a:r>
            <a:r>
              <a:rPr lang="en-US" dirty="0"/>
              <a:t> publication date</a:t>
            </a:r>
            <a:br>
              <a:rPr lang="en-US" dirty="0"/>
            </a:br>
            <a:r>
              <a:rPr lang="en-US" dirty="0"/>
              <a:t>-Add creator (</a:t>
            </a:r>
            <a:r>
              <a:rPr lang="en-US" dirty="0" err="1"/>
              <a:t>masukan</a:t>
            </a:r>
            <a:r>
              <a:rPr lang="en-US" dirty="0"/>
              <a:t> nama Anda dan </a:t>
            </a:r>
            <a:r>
              <a:rPr lang="en-US" dirty="0" err="1"/>
              <a:t>afiliasi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Klik</a:t>
            </a:r>
            <a:r>
              <a:rPr lang="en-US" dirty="0"/>
              <a:t> Publish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780679A2-56C3-8B6C-BFD9-594272099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574" y="2316277"/>
            <a:ext cx="9366852" cy="4351338"/>
          </a:xfrm>
        </p:spPr>
      </p:pic>
      <p:sp>
        <p:nvSpPr>
          <p:cNvPr id="3" name="Panah: Kanan 2">
            <a:extLst>
              <a:ext uri="{FF2B5EF4-FFF2-40B4-BE49-F238E27FC236}">
                <a16:creationId xmlns:a16="http://schemas.microsoft.com/office/drawing/2014/main" id="{55E783A5-4552-1F88-6491-8157E897F82F}"/>
              </a:ext>
            </a:extLst>
          </p:cNvPr>
          <p:cNvSpPr/>
          <p:nvPr/>
        </p:nvSpPr>
        <p:spPr>
          <a:xfrm>
            <a:off x="542925" y="3314700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anah: Kanan 3">
            <a:extLst>
              <a:ext uri="{FF2B5EF4-FFF2-40B4-BE49-F238E27FC236}">
                <a16:creationId xmlns:a16="http://schemas.microsoft.com/office/drawing/2014/main" id="{179F0344-C849-12F8-07B8-7E811BD180A5}"/>
              </a:ext>
            </a:extLst>
          </p:cNvPr>
          <p:cNvSpPr/>
          <p:nvPr/>
        </p:nvSpPr>
        <p:spPr>
          <a:xfrm>
            <a:off x="542925" y="4377646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anah: Kanan 5">
            <a:extLst>
              <a:ext uri="{FF2B5EF4-FFF2-40B4-BE49-F238E27FC236}">
                <a16:creationId xmlns:a16="http://schemas.microsoft.com/office/drawing/2014/main" id="{16DCAC4D-0220-2F83-1F73-9DCCBE01B350}"/>
              </a:ext>
            </a:extLst>
          </p:cNvPr>
          <p:cNvSpPr/>
          <p:nvPr/>
        </p:nvSpPr>
        <p:spPr>
          <a:xfrm>
            <a:off x="542925" y="5844496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anah: Kanan 6">
            <a:extLst>
              <a:ext uri="{FF2B5EF4-FFF2-40B4-BE49-F238E27FC236}">
                <a16:creationId xmlns:a16="http://schemas.microsoft.com/office/drawing/2014/main" id="{293776B3-B644-4F9F-6AD5-E82186157CB8}"/>
              </a:ext>
            </a:extLst>
          </p:cNvPr>
          <p:cNvSpPr/>
          <p:nvPr/>
        </p:nvSpPr>
        <p:spPr>
          <a:xfrm rot="10800000">
            <a:off x="10848975" y="3628201"/>
            <a:ext cx="8001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300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8443683-E2BD-339B-9AB8-C059D0A9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Catat </a:t>
            </a:r>
            <a:r>
              <a:rPr lang="en-US" dirty="0" err="1"/>
              <a:t>nomor</a:t>
            </a:r>
            <a:r>
              <a:rPr lang="en-US" dirty="0"/>
              <a:t> DOI yang </a:t>
            </a:r>
            <a:r>
              <a:rPr lang="en-US" dirty="0" err="1"/>
              <a:t>diberikan</a:t>
            </a:r>
            <a:r>
              <a:rPr lang="en-US" dirty="0"/>
              <a:t> dan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Data availability statement di paper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0D61718D-BB60-5F95-F632-84377F543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829" y="1793222"/>
            <a:ext cx="8312341" cy="4699653"/>
          </a:xfrm>
        </p:spPr>
      </p:pic>
    </p:spTree>
    <p:extLst>
      <p:ext uri="{BB962C8B-B14F-4D97-AF65-F5344CB8AC3E}">
        <p14:creationId xmlns:p14="http://schemas.microsoft.com/office/powerpoint/2010/main" val="174353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35B87C2-914C-FC53-019B-6C37381B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Data availability statement pada paper </a:t>
            </a:r>
            <a:r>
              <a:rPr lang="en-US" dirty="0" err="1"/>
              <a:t>jurnal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8A5633CE-AC94-D551-00B3-1BD80732C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870" y="1825625"/>
            <a:ext cx="6220259" cy="4351338"/>
          </a:xfrm>
        </p:spPr>
      </p:pic>
    </p:spTree>
    <p:extLst>
      <p:ext uri="{BB962C8B-B14F-4D97-AF65-F5344CB8AC3E}">
        <p14:creationId xmlns:p14="http://schemas.microsoft.com/office/powerpoint/2010/main" val="271499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0FB4827-34C2-346D-C3A3-237E2718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D" dirty="0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67A5B457-B5C1-E01E-0049-E9D876EA2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  <a:p>
            <a:r>
              <a:rPr lang="en-US" dirty="0"/>
              <a:t>Muhammad </a:t>
            </a:r>
            <a:r>
              <a:rPr lang="en-US" dirty="0" err="1"/>
              <a:t>Asrol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muhammad.asrol@binus.edu</a:t>
            </a:r>
            <a:r>
              <a:rPr lang="en-US" dirty="0"/>
              <a:t>)</a:t>
            </a:r>
          </a:p>
          <a:p>
            <a:r>
              <a:rPr lang="en-US" dirty="0"/>
              <a:t>Christian Harito (christian.harito@binus.edu)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1579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170</Words>
  <Application>Microsoft Office PowerPoint</Application>
  <PresentationFormat>Layar Lebar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Office</vt:lpstr>
      <vt:lpstr>Panduan upload data tesis atau paper</vt:lpstr>
      <vt:lpstr>Login di Zenodo</vt:lpstr>
      <vt:lpstr>Setelah login klik tanda plus dan pilih new upload</vt:lpstr>
      <vt:lpstr>-Upload data Anda (xls, jpg, png, pdf, file coding, audio/video, model, dan lain-lain) -Pilih No, I need one untuk DOI -Klik Get a DOI now!</vt:lpstr>
      <vt:lpstr>Pilih resource type</vt:lpstr>
      <vt:lpstr>-Beri judul Dataset &lt;&lt;judul thesis&gt;&gt; -Pilih publication date -Add creator (masukan nama Anda dan afiliasi) -Klik Publish</vt:lpstr>
      <vt:lpstr>Catat nomor DOI yang diberikan dan masukan ke dalam Data availability statement di paper</vt:lpstr>
      <vt:lpstr>Berikut contoh penulisan Data availability statement pada paper jurnal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Harito</dc:creator>
  <cp:lastModifiedBy>Christian Harito</cp:lastModifiedBy>
  <cp:revision>2</cp:revision>
  <dcterms:created xsi:type="dcterms:W3CDTF">2025-07-11T08:29:17Z</dcterms:created>
  <dcterms:modified xsi:type="dcterms:W3CDTF">2025-07-11T09:32:40Z</dcterms:modified>
</cp:coreProperties>
</file>